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402" r:id="rId3"/>
    <p:sldId id="403" r:id="rId4"/>
    <p:sldId id="404" r:id="rId5"/>
    <p:sldId id="424" r:id="rId6"/>
    <p:sldId id="405" r:id="rId7"/>
    <p:sldId id="406" r:id="rId8"/>
    <p:sldId id="422" r:id="rId9"/>
    <p:sldId id="408" r:id="rId10"/>
    <p:sldId id="421" r:id="rId11"/>
    <p:sldId id="418" r:id="rId12"/>
    <p:sldId id="410" r:id="rId13"/>
    <p:sldId id="423" r:id="rId14"/>
    <p:sldId id="412" r:id="rId15"/>
    <p:sldId id="413" r:id="rId16"/>
    <p:sldId id="414" r:id="rId17"/>
    <p:sldId id="415" r:id="rId18"/>
    <p:sldId id="419" r:id="rId19"/>
    <p:sldId id="416" r:id="rId20"/>
    <p:sldId id="400" r:id="rId21"/>
    <p:sldId id="420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24"/>
          </p14:sldIdLst>
        </p14:section>
        <p14:section name="Course Program" id="{A96F6CA9-F923-4DBD-87E4-AF4DC21056C4}">
          <p14:sldIdLst>
            <p14:sldId id="405"/>
            <p14:sldId id="406"/>
            <p14:sldId id="422"/>
          </p14:sldIdLst>
        </p14:section>
        <p14:section name="Trainers" id="{49EB9BED-3D2B-42CE-82C1-119E8364C41F}">
          <p14:sldIdLst>
            <p14:sldId id="408"/>
            <p14:sldId id="421"/>
          </p14:sldIdLst>
        </p14:section>
        <p14:section name="Evaluation and Exams" id="{D1F5D419-28A6-4122-BA6E-0EDF48DB2954}">
          <p14:sldIdLst>
            <p14:sldId id="418"/>
            <p14:sldId id="410"/>
            <p14:sldId id="423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15"/>
            <p14:sldId id="419"/>
          </p14:sldIdLst>
        </p14:section>
        <p14:section name="Conclusion" id="{10E03AB1-9AA8-4E86-9A64-D741901E50A2}">
          <p14:sldIdLst>
            <p14:sldId id="416"/>
            <p14:sldId id="400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745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0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avaDBFundamentalsJanuary2018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hyperlink" Target="https://softuni.bg/forum/categories/77/databases-basics-mysq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oftuni.bg/courses/csharp-web-developmen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download.ph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apachefriends.org/index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13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0.png"/><Relationship Id="rId5" Type="http://schemas.openxmlformats.org/officeDocument/2006/relationships/image" Target="../media/image120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3.png"/><Relationship Id="rId14" Type="http://schemas.openxmlformats.org/officeDocument/2006/relationships/image" Target="../media/image15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jpe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s://www.liebherr.com/en/deu/start/start-page.html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telenor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s://netpeak.net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Database Basics - MySQL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4522" y="4015989"/>
            <a:ext cx="21828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DB</a:t>
            </a: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2CC0776C-46C3-4892-82D7-079DB8328C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989323" y="3199038"/>
            <a:ext cx="4722812" cy="30480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2357-7C18-4D37-839C-DA835F5CF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758459" y="4208673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</a:rPr>
              <a:t>85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https://softuni.bg/courses/databases-basics-mysql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https://softuni.bg/forum/categories/77/databases-basics-mysql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https://www.facebook.com/groups/SoftUniJavaDBFundamentalsJanuary2018/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DB Basics MySQL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10 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HeidiSQL - </a:t>
            </a:r>
            <a:r>
              <a:rPr lang="bg-BG" dirty="0">
                <a:hlinkClick r:id="rId3"/>
              </a:rPr>
              <a:t>https://www.heidisql.com/download.php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dirty="0"/>
              <a:t>XAMPP - </a:t>
            </a:r>
            <a:r>
              <a:rPr lang="en-US" dirty="0">
                <a:hlinkClick r:id="rId4"/>
              </a:rPr>
              <a:t>https://www.apachefriends.org/index.html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DB Recommended Software</a:t>
            </a:r>
          </a:p>
        </p:txBody>
      </p:sp>
      <p:pic>
        <p:nvPicPr>
          <p:cNvPr id="7" name="Picture 6" descr="A picture containing tableware&#10;&#10;Description generated with high confidence">
            <a:extLst>
              <a:ext uri="{FF2B5EF4-FFF2-40B4-BE49-F238E27FC236}">
                <a16:creationId xmlns:a16="http://schemas.microsoft.com/office/drawing/2014/main" id="{B54EEEA8-8064-4150-B870-AB2483D76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4648200"/>
            <a:ext cx="4100946" cy="1041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5F253-6E11-4641-B363-ABCBE3D30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979" y="5166607"/>
            <a:ext cx="964345" cy="9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Basics MySQL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3595281"/>
                  </p:ext>
                </p:extLst>
              </p:nvPr>
            </p:nvGraphicFramePr>
            <p:xfrm>
              <a:off x="1522411" y="1162784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96F6CA9-F923-4DBD-87E4-AF4DC21056C4}">
                    <psez:zmPr id="{31BACD18-7DB2-42DE-A92E-96BF0FFC4D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411" y="1162784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1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47" y="4961022"/>
            <a:ext cx="1021123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4E3F30CD-3D44-49CA-92F6-C1208767F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4212" y="16764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concepts overview,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Functions, Triggers, Transactions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Irina Naskinova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Experience in Java Development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Experience with companies such as </a:t>
            </a:r>
            <a:r>
              <a:rPr lang="en-US" noProof="1"/>
              <a:t>ProSyst</a:t>
            </a:r>
            <a:r>
              <a:rPr lang="en-US" dirty="0"/>
              <a:t>, </a:t>
            </a:r>
            <a:r>
              <a:rPr lang="en-US" noProof="1"/>
              <a:t>Seeburger, Proxiad, </a:t>
            </a:r>
            <a:r>
              <a:rPr lang="en-US" dirty="0"/>
              <a:t>HPE …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Cloud Automation Engineer @ DXC Technology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Sofia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Cardiff Methropolitan University (Sofia campus)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7857D-2001-4395-AFAF-E81B2B76B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00" y="18288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36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347</TotalTime>
  <Words>569</Words>
  <Application>Microsoft Office PowerPoint</Application>
  <PresentationFormat>Custom</PresentationFormat>
  <Paragraphs>121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Database Basics - MySQL</vt:lpstr>
      <vt:lpstr>Table of Contents</vt:lpstr>
      <vt:lpstr>Have a Question?</vt:lpstr>
      <vt:lpstr>SoftUni Diamond Partners</vt:lpstr>
      <vt:lpstr>Database Basics</vt:lpstr>
      <vt:lpstr>Course Objectives</vt:lpstr>
      <vt:lpstr>Course Topics</vt:lpstr>
      <vt:lpstr>The Trainers Team</vt:lpstr>
      <vt:lpstr>Trainers Team</vt:lpstr>
      <vt:lpstr>Evaluation</vt:lpstr>
      <vt:lpstr>Scoring System for the Course</vt:lpstr>
      <vt:lpstr>Homework Assignments &amp; Exercises</vt:lpstr>
      <vt:lpstr>Resources</vt:lpstr>
      <vt:lpstr>C# Course Web Site, Forum and FB Group</vt:lpstr>
      <vt:lpstr>The DB Basics MySQL Slides and Videos</vt:lpstr>
      <vt:lpstr>Java DB Recommended Software</vt:lpstr>
      <vt:lpstr>Learn to Search in Internet</vt:lpstr>
      <vt:lpstr>Database Basics MySQL – Course Intro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– Course Overview</dc:title>
  <dc:subject>Software Development Course</dc:subject>
  <dc:creator>Software University Foundation</dc:creator>
  <cp:keywords/>
  <dc:description>Software University Foundation - http://softuni.foundation/</dc:description>
  <cp:lastModifiedBy>Viktor Kostadinov</cp:lastModifiedBy>
  <cp:revision>47</cp:revision>
  <dcterms:created xsi:type="dcterms:W3CDTF">2014-01-02T17:00:34Z</dcterms:created>
  <dcterms:modified xsi:type="dcterms:W3CDTF">2018-01-22T12:02:20Z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